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1430000" cy="6191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0" userDrawn="1">
          <p15:clr>
            <a:srgbClr val="A4A3A4"/>
          </p15:clr>
        </p15:guide>
        <p15:guide id="2" pos="36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6" y="374"/>
      </p:cViewPr>
      <p:guideLst>
        <p:guide orient="horz" pos="1950"/>
        <p:guide pos="36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539DB75-DF79-4A05-8053-D4F0E630DC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4319" y="1168400"/>
            <a:ext cx="6258561" cy="3870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63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CA95D99-A3F5-4C61-AFCD-A5CD5A9938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0" cy="6191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352CDC-BB46-4641-A0AA-ACE568AB748A}"/>
              </a:ext>
            </a:extLst>
          </p:cNvPr>
          <p:cNvSpPr txBox="1"/>
          <p:nvPr userDrawn="1"/>
        </p:nvSpPr>
        <p:spPr>
          <a:xfrm>
            <a:off x="227097" y="3505601"/>
            <a:ext cx="3025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dirty="0">
                <a:latin typeface="Century Gothic" panose="020B0502020202020204" pitchFamily="34" charset="0"/>
              </a:rPr>
              <a:t>I Fight The Fakes because </a:t>
            </a:r>
            <a:r>
              <a:rPr lang="en-US" sz="3200" b="1" dirty="0">
                <a:latin typeface="Century Gothic" panose="020B0502020202020204" pitchFamily="34" charset="0"/>
              </a:rPr>
              <a:t>…</a:t>
            </a:r>
            <a:endParaRPr lang="en-US" sz="4000" b="1" dirty="0">
              <a:latin typeface="Century Gothic" panose="020B0502020202020204" pitchFamily="34" charset="0"/>
            </a:endParaRPr>
          </a:p>
        </p:txBody>
      </p:sp>
      <p:pic>
        <p:nvPicPr>
          <p:cNvPr id="12" name="Picture 11" descr="A picture containing food&#10;&#10;Description automatically generated">
            <a:extLst>
              <a:ext uri="{FF2B5EF4-FFF2-40B4-BE49-F238E27FC236}">
                <a16:creationId xmlns:a16="http://schemas.microsoft.com/office/drawing/2014/main" id="{7292EFC1-48B7-4E04-B905-34854B9A6F1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79" y="161891"/>
            <a:ext cx="1710403" cy="777456"/>
          </a:xfrm>
          <a:prstGeom prst="rect">
            <a:avLst/>
          </a:prstGeom>
        </p:spPr>
      </p:pic>
      <p:pic>
        <p:nvPicPr>
          <p:cNvPr id="3" name="Picture 2" descr="A picture containing clock, sign&#10;&#10;Description automatically generated">
            <a:extLst>
              <a:ext uri="{FF2B5EF4-FFF2-40B4-BE49-F238E27FC236}">
                <a16:creationId xmlns:a16="http://schemas.microsoft.com/office/drawing/2014/main" id="{7F1B5D87-4C34-4EE2-8868-111FDFF15AF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34" y="991135"/>
            <a:ext cx="2565654" cy="259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48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825520" rtl="0" eaLnBrk="1" latinLnBrk="0" hangingPunct="1">
        <a:lnSpc>
          <a:spcPct val="90000"/>
        </a:lnSpc>
        <a:spcBef>
          <a:spcPct val="0"/>
        </a:spcBef>
        <a:buNone/>
        <a:defRPr sz="39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6380" indent="-206380" algn="l" defTabSz="825520" rtl="0" eaLnBrk="1" latinLnBrk="0" hangingPunct="1">
        <a:lnSpc>
          <a:spcPct val="90000"/>
        </a:lnSpc>
        <a:spcBef>
          <a:spcPts val="903"/>
        </a:spcBef>
        <a:buFont typeface="Arial" panose="020B0604020202020204" pitchFamily="34" charset="0"/>
        <a:buChar char="•"/>
        <a:defRPr sz="2528" kern="1200">
          <a:solidFill>
            <a:schemeClr val="tx1"/>
          </a:solidFill>
          <a:latin typeface="+mn-lt"/>
          <a:ea typeface="+mn-ea"/>
          <a:cs typeface="+mn-cs"/>
        </a:defRPr>
      </a:lvl1pPr>
      <a:lvl2pPr marL="619140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31900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806" kern="1200">
          <a:solidFill>
            <a:schemeClr val="tx1"/>
          </a:solidFill>
          <a:latin typeface="+mn-lt"/>
          <a:ea typeface="+mn-ea"/>
          <a:cs typeface="+mn-cs"/>
        </a:defRPr>
      </a:lvl3pPr>
      <a:lvl4pPr marL="144466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85742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27018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68294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309570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508461" indent="-206380" algn="l" defTabSz="825520" rtl="0" eaLnBrk="1" latinLnBrk="0" hangingPunct="1">
        <a:lnSpc>
          <a:spcPct val="90000"/>
        </a:lnSpc>
        <a:spcBef>
          <a:spcPts val="451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1pPr>
      <a:lvl2pPr marL="412760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825520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238280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51041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63801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76561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889321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302081" algn="l" defTabSz="825520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61B47E-6CAE-41DD-B282-A6AD60BAFD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6000" dirty="0"/>
              <a:t>FAKE MEDICINES ARE A CRIME AGAINST PATIENTS</a:t>
            </a:r>
          </a:p>
        </p:txBody>
      </p:sp>
    </p:spTree>
    <p:extLst>
      <p:ext uri="{BB962C8B-B14F-4D97-AF65-F5344CB8AC3E}">
        <p14:creationId xmlns:p14="http://schemas.microsoft.com/office/powerpoint/2010/main" val="385716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FAF95F-E98C-435C-AFCB-A324ED447E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600" dirty="0"/>
              <a:t>FAKE MEDICINES UNDERMINE PATIENT TRUST IN HEALTH SYSTEMS AND HEALTHCARE PROFESSIONALS</a:t>
            </a:r>
          </a:p>
        </p:txBody>
      </p:sp>
    </p:spTree>
    <p:extLst>
      <p:ext uri="{BB962C8B-B14F-4D97-AF65-F5344CB8AC3E}">
        <p14:creationId xmlns:p14="http://schemas.microsoft.com/office/powerpoint/2010/main" val="197126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0D97C1-38D7-4437-943D-16D8820434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7300" dirty="0"/>
              <a:t>IT’S EVERYBODY’S BUSINESS</a:t>
            </a:r>
          </a:p>
        </p:txBody>
      </p:sp>
    </p:spTree>
    <p:extLst>
      <p:ext uri="{BB962C8B-B14F-4D97-AF65-F5344CB8AC3E}">
        <p14:creationId xmlns:p14="http://schemas.microsoft.com/office/powerpoint/2010/main" val="2901322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F0CFB71-F2C1-4305-9A1C-3A1A124354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5400" dirty="0"/>
              <a:t>THEY PUT PATIENTS AT RISK OF FURTHER ILLNESS, DISABILITY OR EVEN DEATH</a:t>
            </a:r>
          </a:p>
        </p:txBody>
      </p:sp>
    </p:spTree>
    <p:extLst>
      <p:ext uri="{BB962C8B-B14F-4D97-AF65-F5344CB8AC3E}">
        <p14:creationId xmlns:p14="http://schemas.microsoft.com/office/powerpoint/2010/main" val="4026205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7AA350-C4EE-45A5-B55D-CC860E312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7200" dirty="0"/>
              <a:t>I WANT TO SAFEGUARD PUBLIC HEALTH</a:t>
            </a:r>
          </a:p>
        </p:txBody>
      </p:sp>
    </p:spTree>
    <p:extLst>
      <p:ext uri="{BB962C8B-B14F-4D97-AF65-F5344CB8AC3E}">
        <p14:creationId xmlns:p14="http://schemas.microsoft.com/office/powerpoint/2010/main" val="2049020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646F39-95BD-4592-A5EA-7914A6C4AA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5000" dirty="0"/>
              <a:t>EVERYBODY SHOULD FEEL SAFE WHEN BEING TREATED FOR </a:t>
            </a:r>
            <a:r>
              <a:rPr lang="en-US" sz="5000"/>
              <a:t>HEALTH PROBLEMS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70556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9780B0-7BD1-4574-8651-9BD36E805E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Add your </a:t>
            </a:r>
            <a:r>
              <a:rPr lang="en-US"/>
              <a:t>own message…</a:t>
            </a:r>
          </a:p>
        </p:txBody>
      </p:sp>
    </p:spTree>
    <p:extLst>
      <p:ext uri="{BB962C8B-B14F-4D97-AF65-F5344CB8AC3E}">
        <p14:creationId xmlns:p14="http://schemas.microsoft.com/office/powerpoint/2010/main" val="4073543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55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Gliga</dc:creator>
  <cp:lastModifiedBy>Alexandra Gliga</cp:lastModifiedBy>
  <cp:revision>13</cp:revision>
  <dcterms:created xsi:type="dcterms:W3CDTF">2019-10-30T14:54:05Z</dcterms:created>
  <dcterms:modified xsi:type="dcterms:W3CDTF">2019-11-06T09:18:14Z</dcterms:modified>
</cp:coreProperties>
</file>